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4660"/>
  </p:normalViewPr>
  <p:slideViewPr>
    <p:cSldViewPr snapToGrid="0">
      <p:cViewPr varScale="1">
        <p:scale>
          <a:sx n="61" d="100"/>
          <a:sy n="61" d="100"/>
        </p:scale>
        <p:origin x="96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932-1E4F-409D-B6AF-28614C185ED2}" type="datetimeFigureOut">
              <a:rPr lang="es-MX" smtClean="0"/>
              <a:t>17/03/2016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288FE-6ACA-494F-ABB3-F60084F10C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5895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932-1E4F-409D-B6AF-28614C185ED2}" type="datetimeFigureOut">
              <a:rPr lang="es-MX" smtClean="0"/>
              <a:t>17/03/2016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288FE-6ACA-494F-ABB3-F60084F10C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3903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932-1E4F-409D-B6AF-28614C185ED2}" type="datetimeFigureOut">
              <a:rPr lang="es-MX" smtClean="0"/>
              <a:t>17/03/2016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288FE-6ACA-494F-ABB3-F60084F10C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5479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932-1E4F-409D-B6AF-28614C185ED2}" type="datetimeFigureOut">
              <a:rPr lang="es-MX" smtClean="0"/>
              <a:t>17/03/2016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288FE-6ACA-494F-ABB3-F60084F10C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261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932-1E4F-409D-B6AF-28614C185ED2}" type="datetimeFigureOut">
              <a:rPr lang="es-MX" smtClean="0"/>
              <a:t>17/03/2016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288FE-6ACA-494F-ABB3-F60084F10C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8069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932-1E4F-409D-B6AF-28614C185ED2}" type="datetimeFigureOut">
              <a:rPr lang="es-MX" smtClean="0"/>
              <a:t>17/03/2016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288FE-6ACA-494F-ABB3-F60084F10C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8602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932-1E4F-409D-B6AF-28614C185ED2}" type="datetimeFigureOut">
              <a:rPr lang="es-MX" smtClean="0"/>
              <a:t>17/03/2016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288FE-6ACA-494F-ABB3-F60084F10C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2994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932-1E4F-409D-B6AF-28614C185ED2}" type="datetimeFigureOut">
              <a:rPr lang="es-MX" smtClean="0"/>
              <a:t>17/03/2016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288FE-6ACA-494F-ABB3-F60084F10C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660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932-1E4F-409D-B6AF-28614C185ED2}" type="datetimeFigureOut">
              <a:rPr lang="es-MX" smtClean="0"/>
              <a:t>17/03/2016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288FE-6ACA-494F-ABB3-F60084F10C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5706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932-1E4F-409D-B6AF-28614C185ED2}" type="datetimeFigureOut">
              <a:rPr lang="es-MX" smtClean="0"/>
              <a:t>17/03/2016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288FE-6ACA-494F-ABB3-F60084F10C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8738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932-1E4F-409D-B6AF-28614C185ED2}" type="datetimeFigureOut">
              <a:rPr lang="es-MX" smtClean="0"/>
              <a:t>17/03/2016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288FE-6ACA-494F-ABB3-F60084F10C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9521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92932-1E4F-409D-B6AF-28614C185ED2}" type="datetimeFigureOut">
              <a:rPr lang="es-MX" smtClean="0"/>
              <a:t>17/03/2016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288FE-6ACA-494F-ABB3-F60084F10C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3179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808542" y="-611157"/>
            <a:ext cx="6410590" cy="81178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83335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Nacional Financiera S.N.C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Aida Jimenez Vera</dc:creator>
  <cp:lastModifiedBy>Aida Jimenez Vera</cp:lastModifiedBy>
  <cp:revision>1</cp:revision>
  <dcterms:created xsi:type="dcterms:W3CDTF">2016-03-17T20:06:00Z</dcterms:created>
  <dcterms:modified xsi:type="dcterms:W3CDTF">2016-03-17T20:07:14Z</dcterms:modified>
</cp:coreProperties>
</file>